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57" r:id="rId4"/>
    <p:sldId id="258" r:id="rId5"/>
    <p:sldId id="259" r:id="rId6"/>
    <p:sldId id="260" r:id="rId7"/>
    <p:sldId id="261" r:id="rId8"/>
    <p:sldId id="284" r:id="rId9"/>
    <p:sldId id="262" r:id="rId10"/>
    <p:sldId id="263" r:id="rId11"/>
    <p:sldId id="264" r:id="rId12"/>
    <p:sldId id="265" r:id="rId13"/>
    <p:sldId id="266" r:id="rId14"/>
    <p:sldId id="285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0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8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6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6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0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0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3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3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E418-B8DB-46B6-9C7D-8F31F349B223}" type="datetimeFigureOut">
              <a:rPr lang="en-US" smtClean="0"/>
              <a:t>09/07/2014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63F2-EBCD-4D65-8560-B779E168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5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b="1" dirty="0" err="1" smtClean="0"/>
              <a:t>Thankyou</a:t>
            </a:r>
            <a:r>
              <a:rPr lang="en-GB" sz="3000" b="1" dirty="0" smtClean="0"/>
              <a:t> to </a:t>
            </a:r>
            <a:r>
              <a:rPr lang="en-GB" sz="3000" b="1" dirty="0" smtClean="0"/>
              <a:t>BECEP for </a:t>
            </a:r>
            <a:r>
              <a:rPr lang="en-GB" sz="3000" b="1" dirty="0" smtClean="0"/>
              <a:t>helping Midland Road Nursery School and Children’s Centre a better place!</a:t>
            </a:r>
          </a:p>
          <a:p>
            <a:pPr marL="0" indent="0">
              <a:buNone/>
            </a:pPr>
            <a:r>
              <a:rPr lang="en-GB" sz="2600" dirty="0" smtClean="0"/>
              <a:t>Jane Robinson worked with  groups of parents and children planting herbs and fruit bushes in our new planters at the end of Bateman St. </a:t>
            </a:r>
            <a:endParaRPr lang="en-GB" sz="2600" dirty="0"/>
          </a:p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Hopefully these will be enjoyed not just by our children and parents but the whole community and the many thousand of football supporters who visit Valley Parade!  </a:t>
            </a:r>
            <a:endParaRPr lang="en-US" sz="2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24618"/>
            <a:ext cx="2724150" cy="1676400"/>
          </a:xfrm>
        </p:spPr>
      </p:pic>
    </p:spTree>
    <p:extLst>
      <p:ext uri="{BB962C8B-B14F-4D97-AF65-F5344CB8AC3E}">
        <p14:creationId xmlns:p14="http://schemas.microsoft.com/office/powerpoint/2010/main" val="301744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816757" cy="5112568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81519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158991"/>
            <a:ext cx="6034617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9941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912768" cy="5184576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86602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5616" y="620688"/>
            <a:ext cx="7104789" cy="5328592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24334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b="1" dirty="0" err="1" smtClean="0"/>
              <a:t>Thankyou</a:t>
            </a:r>
            <a:r>
              <a:rPr lang="en-GB" sz="3000" b="1" dirty="0" smtClean="0"/>
              <a:t> to </a:t>
            </a:r>
            <a:r>
              <a:rPr lang="en-GB" sz="3000" b="1" dirty="0" smtClean="0"/>
              <a:t>BECEP for </a:t>
            </a:r>
            <a:r>
              <a:rPr lang="en-GB" sz="3000" b="1" dirty="0" smtClean="0"/>
              <a:t>helping Midland Road Nursery School and Children’s Centre a better place!</a:t>
            </a:r>
          </a:p>
          <a:p>
            <a:pPr marL="0" indent="0">
              <a:buNone/>
            </a:pPr>
            <a:r>
              <a:rPr lang="en-GB" sz="2600" dirty="0" smtClean="0"/>
              <a:t>Jane Robinson worked with  groups of parents and children planting herbs and fruit bushes in our new planters at the end of Bateman St. </a:t>
            </a:r>
            <a:endParaRPr lang="en-GB" sz="2600" dirty="0"/>
          </a:p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Hopefully these will be enjoyed not just by our children and parents but the whole community and the many thousand of football supporters who visit Valley Parade!  </a:t>
            </a:r>
            <a:endParaRPr lang="en-US" sz="2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24618"/>
            <a:ext cx="2724150" cy="1676400"/>
          </a:xfrm>
        </p:spPr>
      </p:pic>
    </p:spTree>
    <p:extLst>
      <p:ext uri="{BB962C8B-B14F-4D97-AF65-F5344CB8AC3E}">
        <p14:creationId xmlns:p14="http://schemas.microsoft.com/office/powerpoint/2010/main" val="292283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7624" y="908720"/>
            <a:ext cx="6912768" cy="5184576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61245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7008778" cy="5256584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127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104789" cy="5328592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80754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128792" cy="5346594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96804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7008778" cy="5256584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4254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417" y="1230999"/>
            <a:ext cx="6034617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16506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1449" y="1086983"/>
            <a:ext cx="6034617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57751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9672" y="1196752"/>
            <a:ext cx="6034617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1543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680853" cy="5760640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01598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816757" cy="5112568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1943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7008778" cy="5256584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32914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7433" y="1086983"/>
            <a:ext cx="6034617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06818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7433" y="1086983"/>
            <a:ext cx="6034617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2689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b="1" dirty="0" err="1" smtClean="0"/>
              <a:t>Thankyou</a:t>
            </a:r>
            <a:r>
              <a:rPr lang="en-GB" sz="3000" b="1" dirty="0" smtClean="0"/>
              <a:t> to </a:t>
            </a:r>
            <a:r>
              <a:rPr lang="en-GB" sz="3000" b="1" dirty="0" smtClean="0"/>
              <a:t>BECEP for </a:t>
            </a:r>
            <a:r>
              <a:rPr lang="en-GB" sz="3000" b="1" dirty="0" smtClean="0"/>
              <a:t>helping Midland Road Nursery School and Children’s Centre a better place!</a:t>
            </a:r>
          </a:p>
          <a:p>
            <a:pPr marL="0" indent="0">
              <a:buNone/>
            </a:pPr>
            <a:r>
              <a:rPr lang="en-GB" sz="2600" dirty="0" smtClean="0"/>
              <a:t>Jane Robinson worked with  groups of parents and children planting herbs and fruit bushes in our new planters at the end of Bateman St. </a:t>
            </a:r>
            <a:endParaRPr lang="en-GB" sz="2600" dirty="0"/>
          </a:p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Hopefully these will be enjoyed not just by our children and parents but the whole community and the many thousand of football supporters who visit Valley Parade!  </a:t>
            </a:r>
            <a:endParaRPr lang="en-US" sz="2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24618"/>
            <a:ext cx="2724150" cy="1676400"/>
          </a:xfrm>
        </p:spPr>
      </p:pic>
    </p:spTree>
    <p:extLst>
      <p:ext uri="{BB962C8B-B14F-4D97-AF65-F5344CB8AC3E}">
        <p14:creationId xmlns:p14="http://schemas.microsoft.com/office/powerpoint/2010/main" val="292283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425" y="1230999"/>
            <a:ext cx="6034617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32955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207</Words>
  <Application>Microsoft Office PowerPoint</Application>
  <PresentationFormat>On-screen Show (4:3)</PresentationFormat>
  <Paragraphs>12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Hogan</dc:creator>
  <cp:lastModifiedBy>Sharon Hogan</cp:lastModifiedBy>
  <cp:revision>6</cp:revision>
  <dcterms:created xsi:type="dcterms:W3CDTF">2014-07-04T07:16:00Z</dcterms:created>
  <dcterms:modified xsi:type="dcterms:W3CDTF">2014-07-09T06:46:25Z</dcterms:modified>
</cp:coreProperties>
</file>